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5488-79E2-4438-9F7A-17EAE9DF4285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5024-6E6F-4ED7-8FEE-5E3AA67AC9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4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5488-79E2-4438-9F7A-17EAE9DF4285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5024-6E6F-4ED7-8FEE-5E3AA67AC9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46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5488-79E2-4438-9F7A-17EAE9DF4285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5024-6E6F-4ED7-8FEE-5E3AA67AC9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8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5488-79E2-4438-9F7A-17EAE9DF4285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5024-6E6F-4ED7-8FEE-5E3AA67AC9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10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5488-79E2-4438-9F7A-17EAE9DF4285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5024-6E6F-4ED7-8FEE-5E3AA67AC9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94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5488-79E2-4438-9F7A-17EAE9DF4285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5024-6E6F-4ED7-8FEE-5E3AA67AC9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15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5488-79E2-4438-9F7A-17EAE9DF4285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5024-6E6F-4ED7-8FEE-5E3AA67AC9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18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5488-79E2-4438-9F7A-17EAE9DF4285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5024-6E6F-4ED7-8FEE-5E3AA67AC9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80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5488-79E2-4438-9F7A-17EAE9DF4285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5024-6E6F-4ED7-8FEE-5E3AA67AC9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17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5488-79E2-4438-9F7A-17EAE9DF4285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5024-6E6F-4ED7-8FEE-5E3AA67AC9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23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5488-79E2-4438-9F7A-17EAE9DF4285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5024-6E6F-4ED7-8FEE-5E3AA67AC9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15488-79E2-4438-9F7A-17EAE9DF4285}" type="datetimeFigureOut">
              <a:rPr lang="pt-BR" smtClean="0"/>
              <a:t>26/08/2016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C5024-6E6F-4ED7-8FEE-5E3AA67AC9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78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38" y="0"/>
            <a:ext cx="9726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1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38" y="0"/>
            <a:ext cx="9726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12" y="0"/>
            <a:ext cx="4916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1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01" y="0"/>
            <a:ext cx="9726121" cy="6858000"/>
          </a:xfrm>
        </p:spPr>
      </p:pic>
    </p:spTree>
    <p:extLst>
      <p:ext uri="{BB962C8B-B14F-4D97-AF65-F5344CB8AC3E}">
        <p14:creationId xmlns:p14="http://schemas.microsoft.com/office/powerpoint/2010/main" val="2203695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Léo</dc:creator>
  <cp:lastModifiedBy>Léo</cp:lastModifiedBy>
  <cp:revision>1</cp:revision>
  <dcterms:created xsi:type="dcterms:W3CDTF">2016-08-26T05:22:22Z</dcterms:created>
  <dcterms:modified xsi:type="dcterms:W3CDTF">2016-08-26T05:23:01Z</dcterms:modified>
</cp:coreProperties>
</file>